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4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58B6A-C690-47A1-9135-8ABC92EC3439}" type="datetimeFigureOut">
              <a:rPr lang="en-US" smtClean="0"/>
              <a:t>7/7/2014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7CA88-B0E6-445E-AC41-C64E87C3FC5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58B6A-C690-47A1-9135-8ABC92EC3439}" type="datetimeFigureOut">
              <a:rPr lang="en-US" smtClean="0"/>
              <a:t>7/7/2014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7CA88-B0E6-445E-AC41-C64E87C3FC5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58B6A-C690-47A1-9135-8ABC92EC3439}" type="datetimeFigureOut">
              <a:rPr lang="en-US" smtClean="0"/>
              <a:t>7/7/2014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7CA88-B0E6-445E-AC41-C64E87C3FC5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58B6A-C690-47A1-9135-8ABC92EC3439}" type="datetimeFigureOut">
              <a:rPr lang="en-US" smtClean="0"/>
              <a:t>7/7/2014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7CA88-B0E6-445E-AC41-C64E87C3FC5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58B6A-C690-47A1-9135-8ABC92EC3439}" type="datetimeFigureOut">
              <a:rPr lang="en-US" smtClean="0"/>
              <a:t>7/7/2014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7CA88-B0E6-445E-AC41-C64E87C3FC5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58B6A-C690-47A1-9135-8ABC92EC3439}" type="datetimeFigureOut">
              <a:rPr lang="en-US" smtClean="0"/>
              <a:t>7/7/2014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7CA88-B0E6-445E-AC41-C64E87C3FC5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58B6A-C690-47A1-9135-8ABC92EC3439}" type="datetimeFigureOut">
              <a:rPr lang="en-US" smtClean="0"/>
              <a:t>7/7/2014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7CA88-B0E6-445E-AC41-C64E87C3FC5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58B6A-C690-47A1-9135-8ABC92EC3439}" type="datetimeFigureOut">
              <a:rPr lang="en-US" smtClean="0"/>
              <a:t>7/7/2014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7CA88-B0E6-445E-AC41-C64E87C3FC5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58B6A-C690-47A1-9135-8ABC92EC3439}" type="datetimeFigureOut">
              <a:rPr lang="en-US" smtClean="0"/>
              <a:t>7/7/2014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7CA88-B0E6-445E-AC41-C64E87C3FC5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58B6A-C690-47A1-9135-8ABC92EC3439}" type="datetimeFigureOut">
              <a:rPr lang="en-US" smtClean="0"/>
              <a:t>7/7/2014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7CA88-B0E6-445E-AC41-C64E87C3FC5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958B6A-C690-47A1-9135-8ABC92EC3439}" type="datetimeFigureOut">
              <a:rPr lang="en-US" smtClean="0"/>
              <a:t>7/7/2014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F7CA88-B0E6-445E-AC41-C64E87C3FC5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B958B6A-C690-47A1-9135-8ABC92EC3439}" type="datetimeFigureOut">
              <a:rPr lang="en-US" smtClean="0"/>
              <a:t>7/7/2014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F7CA88-B0E6-445E-AC41-C64E87C3FC5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China BELL: Global Background and Development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Rick Bunch</a:t>
            </a:r>
          </a:p>
          <a:p>
            <a:r>
              <a:rPr lang="en-US" dirty="0" smtClean="0"/>
              <a:t>Guiyang, PRC</a:t>
            </a:r>
          </a:p>
          <a:p>
            <a:r>
              <a:rPr lang="en-US" dirty="0" smtClean="0"/>
              <a:t>July 10, 2014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My 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BELL director at World Resources Institute, Washington DC, 1996-2003</a:t>
            </a:r>
          </a:p>
          <a:p>
            <a:r>
              <a:rPr lang="en-US" dirty="0" smtClean="0"/>
              <a:t>Executive director of Bainbridge Graduate Institute, near Seattle, Washington, 2003-2005</a:t>
            </a:r>
          </a:p>
          <a:p>
            <a:r>
              <a:rPr lang="en-US" dirty="0" smtClean="0"/>
              <a:t>Senior fellow, China program, Aspen Institute Business and Society Program, 2006-2008</a:t>
            </a:r>
          </a:p>
          <a:p>
            <a:r>
              <a:rPr lang="en-US" dirty="0" smtClean="0"/>
              <a:t>Managing Director, Erb Institute for Global Sustainable Enterprise, University of Michigan, 2008-2013</a:t>
            </a:r>
          </a:p>
          <a:p>
            <a:r>
              <a:rPr lang="en-US" dirty="0" smtClean="0"/>
              <a:t>Now: independent consultant on sustainable business education. Working with Network for Business Sustainability (Ontario, Canada)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Global context for China BELL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Strong growth of student and business interest in sustainable business</a:t>
            </a:r>
          </a:p>
          <a:p>
            <a:r>
              <a:rPr lang="en-US" dirty="0" smtClean="0"/>
              <a:t>“Mainstreaming” of sustainability in business curriculum</a:t>
            </a:r>
          </a:p>
          <a:p>
            <a:r>
              <a:rPr lang="en-US" dirty="0" smtClean="0"/>
              <a:t>Diversification of program structures</a:t>
            </a:r>
          </a:p>
          <a:p>
            <a:r>
              <a:rPr lang="en-US" dirty="0" smtClean="0"/>
              <a:t>Diversification of program themes and topics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Key Development Needs for China BELL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Connect sustainability to business students’ career ambitions</a:t>
            </a:r>
          </a:p>
          <a:p>
            <a:pPr marL="514350" indent="-514350">
              <a:buNone/>
            </a:pPr>
            <a:endParaRPr lang="en-US" dirty="0" smtClean="0"/>
          </a:p>
        </p:txBody>
      </p:sp>
      <p:pic>
        <p:nvPicPr>
          <p:cNvPr id="4" name="Picture 3" descr="China student attitudes survey cover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62400" y="2667000"/>
            <a:ext cx="4930253" cy="37161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Key Development Needs for China BELL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2"/>
            </a:pPr>
            <a:r>
              <a:rPr lang="en-US" dirty="0" smtClean="0"/>
              <a:t>Connect the BELL research agenda to the most important sustainability challenges for business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09999" y="2840654"/>
            <a:ext cx="4962525" cy="3831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Key Development Needs for China BELL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3"/>
            </a:pPr>
            <a:r>
              <a:rPr lang="en-US" dirty="0" smtClean="0"/>
              <a:t>Get more sustainability research published in top business-school journals</a:t>
            </a:r>
          </a:p>
          <a:p>
            <a:pPr marL="914400" lvl="1" indent="-514350"/>
            <a:r>
              <a:rPr lang="en-US" dirty="0" smtClean="0"/>
              <a:t>AMJ</a:t>
            </a:r>
          </a:p>
          <a:p>
            <a:pPr marL="914400" lvl="1" indent="-514350"/>
            <a:r>
              <a:rPr lang="en-US" dirty="0" smtClean="0"/>
              <a:t>AMLE</a:t>
            </a:r>
          </a:p>
          <a:p>
            <a:pPr marL="914400" lvl="1" indent="-514350"/>
            <a:r>
              <a:rPr lang="en-US" smtClean="0"/>
              <a:t>MIS Quarterly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176</Words>
  <Application>Microsoft Office PowerPoint</Application>
  <PresentationFormat>On-screen Show (4:3)</PresentationFormat>
  <Paragraphs>24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China BELL: Global Background and Development</vt:lpstr>
      <vt:lpstr>My background</vt:lpstr>
      <vt:lpstr>Global context for China BELL</vt:lpstr>
      <vt:lpstr>Key Development Needs for China BELL</vt:lpstr>
      <vt:lpstr>Key Development Needs for China BELL</vt:lpstr>
      <vt:lpstr>Key Development Needs for China BELL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China BELL: Global Background and Development</dc:title>
  <dc:creator>Rick</dc:creator>
  <cp:lastModifiedBy>Rick</cp:lastModifiedBy>
  <cp:revision>2</cp:revision>
  <dcterms:created xsi:type="dcterms:W3CDTF">2014-07-07T21:42:34Z</dcterms:created>
  <dcterms:modified xsi:type="dcterms:W3CDTF">2014-07-07T22:23:27Z</dcterms:modified>
</cp:coreProperties>
</file>